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256" r:id="rId3"/>
    <p:sldId id="257" r:id="rId4"/>
    <p:sldId id="258" r:id="rId5"/>
    <p:sldId id="293" r:id="rId6"/>
    <p:sldId id="259" r:id="rId7"/>
    <p:sldId id="260" r:id="rId8"/>
    <p:sldId id="288" r:id="rId9"/>
    <p:sldId id="261" r:id="rId10"/>
    <p:sldId id="262" r:id="rId11"/>
    <p:sldId id="289" r:id="rId12"/>
    <p:sldId id="305" r:id="rId13"/>
    <p:sldId id="313" r:id="rId14"/>
    <p:sldId id="309" r:id="rId15"/>
    <p:sldId id="306" r:id="rId16"/>
    <p:sldId id="307" r:id="rId17"/>
    <p:sldId id="290" r:id="rId18"/>
    <p:sldId id="291" r:id="rId19"/>
    <p:sldId id="314" r:id="rId20"/>
    <p:sldId id="310" r:id="rId21"/>
    <p:sldId id="312" r:id="rId22"/>
    <p:sldId id="311" r:id="rId23"/>
    <p:sldId id="292" r:id="rId24"/>
    <p:sldId id="294" r:id="rId25"/>
    <p:sldId id="300" r:id="rId26"/>
    <p:sldId id="301" r:id="rId27"/>
    <p:sldId id="295" r:id="rId28"/>
    <p:sldId id="296" r:id="rId29"/>
    <p:sldId id="304" r:id="rId30"/>
    <p:sldId id="315" r:id="rId31"/>
    <p:sldId id="297" r:id="rId32"/>
    <p:sldId id="298" r:id="rId33"/>
    <p:sldId id="302" r:id="rId34"/>
    <p:sldId id="299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F3D3-6FB0-4E5B-ABB9-9B20DAE062BD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B5F79-CC94-4B5D-A0FF-410425CB2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42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C0DC-07E0-4E35-AD0A-201CE887E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99B4D-84FD-4F54-9759-EECA09CF4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8EA2B-5546-4FB1-9EA1-CDF0FD6E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6847-196F-49F6-B112-C8212C83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1573-824C-48A2-89AD-ECD6415B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064F-691D-47A5-B556-47E344F1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39129-7272-4A81-A518-9CAC0C873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BBDF7-3123-40C9-A07B-767CD1F5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7007-89A0-45FC-84CA-DC1CEBD1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36E3-EF59-4759-BB8E-0C23F728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44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61BB7-66F1-42B8-9E27-7F4F60C50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D91AE-53E2-4289-B30C-9E3D6AD16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0A93-97A8-4723-AA78-EDE8EC64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FC6B-7DC7-4C93-8C8F-85C67924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48B-227F-4B4C-8735-8A17844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23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EF29-B78B-4AF5-B1F2-FC93782E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50DFB-C1E3-4A4A-A5C9-D16546C3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33B16-FA60-4656-84B6-2ECF2DD4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31A2-4C7D-42A3-9D6F-7896D6B8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261EA-45E5-445F-A43F-1FFD06A6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18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88D7-6531-4EBD-AD70-70F084F7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9FA16-59C8-4BCD-B712-29CB76819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39701-3462-4BDA-9B92-BE8F1FCB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4CB6-8100-4C3A-9D20-91D5F885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164A-9F73-4289-B349-C110EE6A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81D6-8D1D-4800-AAFE-941A3D55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4E1E-7333-4E4B-A932-3EE48CA82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AE5CB-A240-4CC5-B35C-48CB3AE1B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4B60F-B04C-48E2-8683-E4B5750B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E3775-9BD0-493E-B97F-2152D2BE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33A4-D1E5-43B4-B62A-AE64F072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9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CF32-738C-412D-A45A-2B3B57EA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F0157-1484-436F-9F3A-3A90AF16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EA5B8-1AD9-4F37-B2DB-CC8FB873F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A274D-33B8-485E-B370-A79ED1CD8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665B-7DC0-4432-ABFA-8B234BE6C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C53B7-9898-445E-9609-4E2E3B6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B2820-533B-4859-BB06-8648D871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39069-109B-436D-B740-58619B4E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71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BE26-403B-4244-836F-763F34B6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FEF17-42E4-459A-9EFD-7520F53F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2C09F-3C25-4550-A40D-E662DBCF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4C7A4-9761-4F30-81BD-52052683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50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3ABB3-B65A-4C80-8656-821D5834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C60E7-F33B-4C67-BDE3-1CABD982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727B-E241-4ED2-9526-8BCA4903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65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A841-F383-4353-8C1B-09179F79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8344-A8AE-4656-A9F4-BB7B7E8DC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37ECF-A580-4EB7-83AF-7F8730748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DDAC6-B66B-4A2F-978E-6AD5F856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BD9B8-4D59-4405-8336-96426430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51BA5-107E-4A33-9B36-78417183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6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3126-77FB-4AE2-8FB8-6218CED2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49EC5-8D59-4D01-8E94-CDFA0293F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2984A-D739-4F56-A0C2-B8E8A660F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6411-ABF9-48B0-92D7-A241A745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DC0DC-52A1-44FE-899B-2835D0D9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E50D8-5D15-466D-B42E-F5F1AB30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61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9F0FB-0D93-4E30-AF36-1ED09D5D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0320D-502B-40BC-A090-35BCB40F3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2029-BC16-4E25-86C5-39E7645C5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3349E-EECA-460B-A861-D7A577A4F4C5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C74B-AAB3-4805-9DD3-1262A92A5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96FB3-1D88-4ACF-A6C9-45996EC8A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6871-E833-46C2-A3B4-880B8E0D2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44295" y="1141730"/>
            <a:ext cx="5363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latin typeface="Platform Light" panose="020B0304030202020204" charset="0"/>
                <a:cs typeface="Platform Light" panose="020B0304030202020204" charset="0"/>
              </a:rPr>
              <a:t>Artifact Defense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15100" y="3743325"/>
            <a:ext cx="4339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Platform Light" panose="020B0304030202020204" charset="0"/>
                <a:cs typeface="Platform Light" panose="020B0304030202020204" charset="0"/>
              </a:rPr>
              <a:t>何基正 </a:t>
            </a:r>
            <a:r>
              <a:rPr lang="en-US" altLang="zh-CN" sz="3200" b="1">
                <a:latin typeface="Platform Light" panose="020B0304030202020204" charset="0"/>
                <a:cs typeface="Platform Light" panose="020B0304030202020204" charset="0"/>
              </a:rPr>
              <a:t>Daniel He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39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57493-E977-4B43-A2B9-962E19CF2DAC}"/>
              </a:ext>
            </a:extLst>
          </p:cNvPr>
          <p:cNvSpPr txBox="1"/>
          <p:nvPr/>
        </p:nvSpPr>
        <p:spPr>
          <a:xfrm>
            <a:off x="1361651" y="2612038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Artifact: Analytical Essay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F837F-5ABE-4BAA-BA7A-161F7CC56DCA}"/>
              </a:ext>
            </a:extLst>
          </p:cNvPr>
          <p:cNvSpPr txBox="1"/>
          <p:nvPr/>
        </p:nvSpPr>
        <p:spPr>
          <a:xfrm>
            <a:off x="1361651" y="3587604"/>
            <a:ext cx="946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latform Regular" panose="020B0504030202020204" pitchFamily="34" charset="0"/>
              </a:rPr>
              <a:t>French &amp; American Revolutions</a:t>
            </a:r>
          </a:p>
        </p:txBody>
      </p:sp>
    </p:spTree>
    <p:extLst>
      <p:ext uri="{BB962C8B-B14F-4D97-AF65-F5344CB8AC3E}">
        <p14:creationId xmlns:p14="http://schemas.microsoft.com/office/powerpoint/2010/main" val="227556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941A4-9787-4DAA-B58A-917CEBA5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1" y="0"/>
            <a:ext cx="109164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07021-B627-4D8B-ABDC-DE72A7C5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590" y="2521248"/>
            <a:ext cx="7064352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02E66-7958-46EA-B65E-ABCC036A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4" y="157314"/>
            <a:ext cx="10836579" cy="1813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98367-F84D-48C0-9D0F-A5A31A32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" y="2122148"/>
            <a:ext cx="7538019" cy="327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ECDA3-8E95-402C-A758-952B6304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159" y="4250383"/>
            <a:ext cx="9620469" cy="21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ABC4E-1A3C-4D20-8347-CA960652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5" y="0"/>
            <a:ext cx="10370823" cy="346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23349-E7F1-4D34-BFD6-043E9509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36" y="4173115"/>
            <a:ext cx="12215671" cy="15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57493-E977-4B43-A2B9-962E19CF2DAC}"/>
              </a:ext>
            </a:extLst>
          </p:cNvPr>
          <p:cNvSpPr txBox="1"/>
          <p:nvPr/>
        </p:nvSpPr>
        <p:spPr>
          <a:xfrm>
            <a:off x="1361651" y="2612038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Artifact: Research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F837F-5ABE-4BAA-BA7A-161F7CC56DCA}"/>
              </a:ext>
            </a:extLst>
          </p:cNvPr>
          <p:cNvSpPr txBox="1"/>
          <p:nvPr/>
        </p:nvSpPr>
        <p:spPr>
          <a:xfrm>
            <a:off x="1361651" y="3587604"/>
            <a:ext cx="946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latform Regular" panose="020B0504030202020204" pitchFamily="34" charset="0"/>
              </a:rPr>
              <a:t>3D Sketching</a:t>
            </a:r>
          </a:p>
        </p:txBody>
      </p:sp>
    </p:spTree>
    <p:extLst>
      <p:ext uri="{BB962C8B-B14F-4D97-AF65-F5344CB8AC3E}">
        <p14:creationId xmlns:p14="http://schemas.microsoft.com/office/powerpoint/2010/main" val="262441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CB316-3A98-46D8-8EF6-05A61BD2E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8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4DCBE-EEC5-4745-ABB2-C7D8FDAF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3208006"/>
            <a:ext cx="8611346" cy="3330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2368F1-C02F-4E96-957B-5E39555E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19" y="69367"/>
            <a:ext cx="5693751" cy="37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48569-F6EE-4C76-9239-3B23190A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2" y="69368"/>
            <a:ext cx="3686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AB1B1-9FDC-47A1-A4DB-CC613030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82" y="0"/>
            <a:ext cx="386203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DF4F9-AC75-49DD-B12B-52E230EF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276" y="0"/>
            <a:ext cx="4466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8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9F916-7FA6-4869-8D34-1488A6D44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" y="403597"/>
            <a:ext cx="3350697" cy="251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E7286-E485-41FB-A297-DC917BFB0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4" y="3323370"/>
            <a:ext cx="3846787" cy="2885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DD0D4-54E7-4BCB-9505-643474F34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69" y="186032"/>
            <a:ext cx="3930869" cy="294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ECE38-02F5-4B05-BFD9-D671DD6E9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6" y="3323370"/>
            <a:ext cx="4128463" cy="3096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73A05-7BAB-48C9-8740-F969B7B5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9" y="340534"/>
            <a:ext cx="3518864" cy="26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E9FD0-5B49-47C0-8EC6-8865C3C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1" y="81566"/>
            <a:ext cx="1137764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55296B-53B9-4F3C-90E9-7F5480C312DF}"/>
              </a:ext>
            </a:extLst>
          </p:cNvPr>
          <p:cNvSpPr txBox="1"/>
          <p:nvPr/>
        </p:nvSpPr>
        <p:spPr>
          <a:xfrm>
            <a:off x="2274115" y="3848180"/>
            <a:ext cx="890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Platform Regular" panose="020B0504030202020204" pitchFamily="34" charset="0"/>
              </a:rPr>
              <a:t>June 29</a:t>
            </a:r>
            <a:r>
              <a:rPr lang="en-US" sz="2800" baseline="30000" dirty="0">
                <a:latin typeface="Platform Regular" panose="020B0504030202020204" pitchFamily="34" charset="0"/>
              </a:rPr>
              <a:t>th</a:t>
            </a:r>
            <a:r>
              <a:rPr lang="en-US" sz="2800" dirty="0">
                <a:latin typeface="Platform Regular" panose="020B0504030202020204" pitchFamily="34" charset="0"/>
              </a:rPr>
              <a:t> 2020</a:t>
            </a:r>
            <a:endParaRPr lang="en-US" sz="2400" dirty="0">
              <a:latin typeface="Platform Regular" panose="020B050403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359CA-ACB5-4AA1-A11F-DDF17567CE50}"/>
              </a:ext>
            </a:extLst>
          </p:cNvPr>
          <p:cNvSpPr txBox="1"/>
          <p:nvPr/>
        </p:nvSpPr>
        <p:spPr>
          <a:xfrm>
            <a:off x="1644941" y="2086491"/>
            <a:ext cx="8902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Platform Regular" panose="020B0504030202020204" pitchFamily="34" charset="0"/>
              </a:rPr>
              <a:t>Daniel He Artifact Defense</a:t>
            </a:r>
            <a:endParaRPr lang="en-US" sz="5400" b="1" dirty="0">
              <a:latin typeface="Platform Regular" panose="020B05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EAAE0-7979-4EAC-AC64-EC6F51234DA3}"/>
              </a:ext>
            </a:extLst>
          </p:cNvPr>
          <p:cNvSpPr txBox="1"/>
          <p:nvPr/>
        </p:nvSpPr>
        <p:spPr>
          <a:xfrm>
            <a:off x="560763" y="1020978"/>
            <a:ext cx="9468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latform Regular" panose="020B0504030202020204" pitchFamily="34" charset="0"/>
              </a:rPr>
              <a:t>Frontend: Vue.js + Three.js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A8036-7F0C-48F8-8DAE-9371E656D0B9}"/>
              </a:ext>
            </a:extLst>
          </p:cNvPr>
          <p:cNvSpPr txBox="1"/>
          <p:nvPr/>
        </p:nvSpPr>
        <p:spPr>
          <a:xfrm>
            <a:off x="94104" y="106578"/>
            <a:ext cx="946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Platform Regular" panose="020B0504030202020204" pitchFamily="34" charset="0"/>
              </a:rPr>
              <a:t>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F1286-E992-4207-B2E3-5717E6EA82DB}"/>
              </a:ext>
            </a:extLst>
          </p:cNvPr>
          <p:cNvSpPr txBox="1"/>
          <p:nvPr/>
        </p:nvSpPr>
        <p:spPr>
          <a:xfrm>
            <a:off x="560763" y="1903847"/>
            <a:ext cx="9468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latform Regular" panose="020B0504030202020204" pitchFamily="34" charset="0"/>
              </a:rPr>
              <a:t>Backend: Flask + OpenCV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403D5-C3B8-4D47-924F-59A8D3566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3250" y="3237525"/>
            <a:ext cx="4217572" cy="3005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F85939-C712-4584-B576-7ED39FB178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9629" y="338865"/>
            <a:ext cx="3597166" cy="2898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1D762-A0A2-458E-9C6E-4E45448303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86651" y="3093487"/>
            <a:ext cx="3597166" cy="3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A8A65-9DA1-4F8A-8B9A-5DEEC3420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922" y="164479"/>
            <a:ext cx="6179229" cy="4643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44B15-DC97-4AE9-81EF-E9E3278C61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11605" y="3556701"/>
            <a:ext cx="7741073" cy="2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6673BE-B95B-4D99-945E-26D817D55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86" y="56756"/>
            <a:ext cx="5547701" cy="4021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205ECD-806F-4B23-80AA-D610AC7FEB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3662" y="3676519"/>
            <a:ext cx="4264318" cy="3005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11FDF8-E483-491C-889E-C76BBD4822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1835" y="176081"/>
            <a:ext cx="4093319" cy="404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07F3C4-88BF-4C91-952F-E5275D6822E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7640" y="3619927"/>
            <a:ext cx="3097026" cy="3061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74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1880B-0156-4F5D-87E1-7EF0B1A35576}"/>
              </a:ext>
            </a:extLst>
          </p:cNvPr>
          <p:cNvSpPr txBox="1"/>
          <p:nvPr/>
        </p:nvSpPr>
        <p:spPr>
          <a:xfrm>
            <a:off x="1361651" y="2612038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My College Plan</a:t>
            </a:r>
          </a:p>
        </p:txBody>
      </p:sp>
    </p:spTree>
    <p:extLst>
      <p:ext uri="{BB962C8B-B14F-4D97-AF65-F5344CB8AC3E}">
        <p14:creationId xmlns:p14="http://schemas.microsoft.com/office/powerpoint/2010/main" val="247013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73CD89-30EB-4DFB-BCCC-F94F09AC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867025"/>
            <a:ext cx="2381250" cy="1123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5858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25357-A4F0-4808-8135-90AB5C63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7" y="0"/>
            <a:ext cx="119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C47EC-2327-4A74-8963-9B854F91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6619E-A7FA-47AB-B90B-D41D5EDD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471"/>
            <a:ext cx="12192000" cy="37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11E4-335F-47F5-90A2-79CCDECC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74" y="0"/>
            <a:ext cx="5440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50E6F-2076-4BD8-860D-656428FC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4" y="54187"/>
            <a:ext cx="449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9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58959-AC3F-451C-B84D-F244F411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8" y="142239"/>
            <a:ext cx="5165741" cy="504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A1B5B-3EAF-455E-9636-EF598D42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2" y="264160"/>
            <a:ext cx="3651184" cy="39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9C02E-25A2-4774-9A73-5EF2CC7CC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347" y="2641600"/>
            <a:ext cx="4303240" cy="38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68FEC-F8FC-429B-B326-81941E2AB6F2}"/>
              </a:ext>
            </a:extLst>
          </p:cNvPr>
          <p:cNvSpPr txBox="1"/>
          <p:nvPr/>
        </p:nvSpPr>
        <p:spPr>
          <a:xfrm>
            <a:off x="1644941" y="2082147"/>
            <a:ext cx="8902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Platform Regular" panose="020B0504030202020204" pitchFamily="34" charset="0"/>
              </a:rPr>
              <a:t>Moonshot Defense</a:t>
            </a:r>
            <a:endParaRPr lang="en-US" sz="8000" b="1" dirty="0">
              <a:latin typeface="Platform Regular" panose="020B050403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9421D-D979-42FA-9A8D-6EE461B55A6F}"/>
              </a:ext>
            </a:extLst>
          </p:cNvPr>
          <p:cNvSpPr txBox="1"/>
          <p:nvPr/>
        </p:nvSpPr>
        <p:spPr>
          <a:xfrm>
            <a:off x="2274115" y="3848180"/>
            <a:ext cx="890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latin typeface="Platform Regular" panose="020B0504030202020204" pitchFamily="34" charset="0"/>
              </a:rPr>
              <a:t>Jizheng</a:t>
            </a:r>
            <a:r>
              <a:rPr lang="en-US" sz="2400" dirty="0">
                <a:latin typeface="Platform Regular" panose="020B0504030202020204" pitchFamily="34" charset="0"/>
              </a:rPr>
              <a:t> (Daniel) He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8578-1CA1-40D2-A8B4-9E3CA95F7C0B}"/>
              </a:ext>
            </a:extLst>
          </p:cNvPr>
          <p:cNvSpPr txBox="1"/>
          <p:nvPr/>
        </p:nvSpPr>
        <p:spPr>
          <a:xfrm>
            <a:off x="2274115" y="4286430"/>
            <a:ext cx="890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Platform Regular" panose="020B0504030202020204" pitchFamily="34" charset="0"/>
              </a:rPr>
              <a:t>June 28</a:t>
            </a:r>
            <a:r>
              <a:rPr lang="en-US" sz="2400" baseline="30000" dirty="0">
                <a:latin typeface="Platform Regular" panose="020B0504030202020204" pitchFamily="34" charset="0"/>
              </a:rPr>
              <a:t>th</a:t>
            </a:r>
            <a:r>
              <a:rPr lang="en-US" sz="2400" dirty="0">
                <a:latin typeface="Platform Regular" panose="020B0504030202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19695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9DE496-ED88-4317-9721-2BE724661E74}"/>
              </a:ext>
            </a:extLst>
          </p:cNvPr>
          <p:cNvSpPr txBox="1"/>
          <p:nvPr/>
        </p:nvSpPr>
        <p:spPr>
          <a:xfrm>
            <a:off x="1405795" y="3075057"/>
            <a:ext cx="946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latform Regular" panose="020B0504030202020204" pitchFamily="34" charset="0"/>
              </a:rPr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1031466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xt&#10;&#10;Description automatically generated">
            <a:extLst>
              <a:ext uri="{FF2B5EF4-FFF2-40B4-BE49-F238E27FC236}">
                <a16:creationId xmlns:a16="http://schemas.microsoft.com/office/drawing/2014/main" id="{B6CC81FA-89CB-4DE5-B86A-1FAD5121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086" y="2499518"/>
            <a:ext cx="7665827" cy="1858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6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58D39-62E0-440F-9C04-0AFC1E8A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15" y="0"/>
            <a:ext cx="1095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91DDA87-CEC8-4DAE-802C-322FE0AD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0"/>
            <a:ext cx="736123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616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25A91-3164-497B-BE78-F3E76E89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90830"/>
            <a:ext cx="9579170" cy="4305673"/>
          </a:xfrm>
          <a:prstGeom prst="rect">
            <a:avLst/>
          </a:prstGeom>
        </p:spPr>
      </p:pic>
      <p:pic>
        <p:nvPicPr>
          <p:cNvPr id="6146" name="Picture 2" descr="A picture containing food, barbecue, grill, fresh&#10;&#10;Description automatically generated">
            <a:extLst>
              <a:ext uri="{FF2B5EF4-FFF2-40B4-BE49-F238E27FC236}">
                <a16:creationId xmlns:a16="http://schemas.microsoft.com/office/drawing/2014/main" id="{B9A73535-8F59-43B0-8C62-E26647F7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986" y="677334"/>
            <a:ext cx="8033173" cy="6024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56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582D8-4956-43EF-AEE7-DA44A25D006F}"/>
              </a:ext>
            </a:extLst>
          </p:cNvPr>
          <p:cNvSpPr txBox="1"/>
          <p:nvPr/>
        </p:nvSpPr>
        <p:spPr>
          <a:xfrm>
            <a:off x="1981811" y="2967335"/>
            <a:ext cx="822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Platform Regular" panose="020B0504030202020204" pitchFamily="34" charset="0"/>
              </a:rPr>
              <a:t>Thank You. </a:t>
            </a:r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EOF.</a:t>
            </a:r>
            <a:endParaRPr lang="en-US" sz="5400" b="1" dirty="0">
              <a:latin typeface="Platform Regular" panose="020B05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24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B5156-B764-42D0-BFED-863DC58C9E6F}"/>
              </a:ext>
            </a:extLst>
          </p:cNvPr>
          <p:cNvSpPr txBox="1"/>
          <p:nvPr/>
        </p:nvSpPr>
        <p:spPr>
          <a:xfrm>
            <a:off x="175595" y="146142"/>
            <a:ext cx="890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Platform Regular" panose="020B0504030202020204" pitchFamily="34" charset="0"/>
              </a:rPr>
              <a:t>Contents</a:t>
            </a:r>
            <a:endParaRPr lang="en-US" sz="4000" b="1" dirty="0">
              <a:latin typeface="Platform Regular" panose="020B050403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18491-14CA-4C20-8D3C-3C6953146D94}"/>
              </a:ext>
            </a:extLst>
          </p:cNvPr>
          <p:cNvSpPr txBox="1"/>
          <p:nvPr/>
        </p:nvSpPr>
        <p:spPr>
          <a:xfrm>
            <a:off x="894502" y="1073154"/>
            <a:ext cx="89021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200" dirty="0">
                <a:latin typeface="Platform Regular" panose="020B0504030202020204" pitchFamily="34" charset="0"/>
              </a:rPr>
              <a:t>My Growth in MSA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Platform Regular" panose="020B0504030202020204" pitchFamily="34" charset="0"/>
              </a:rPr>
              <a:t>Artifact: Analytical Essay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Platform Regular" panose="020B0504030202020204" pitchFamily="34" charset="0"/>
              </a:rPr>
              <a:t>Artifact: Research Paper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Platform Regular" panose="020B0504030202020204" pitchFamily="34" charset="0"/>
              </a:rPr>
              <a:t>Plans in College</a:t>
            </a:r>
          </a:p>
        </p:txBody>
      </p:sp>
    </p:spTree>
    <p:extLst>
      <p:ext uri="{BB962C8B-B14F-4D97-AF65-F5344CB8AC3E}">
        <p14:creationId xmlns:p14="http://schemas.microsoft.com/office/powerpoint/2010/main" val="21870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C67B3-1B72-4733-B7EB-DA46A42CDA69}"/>
              </a:ext>
            </a:extLst>
          </p:cNvPr>
          <p:cNvSpPr txBox="1"/>
          <p:nvPr/>
        </p:nvSpPr>
        <p:spPr>
          <a:xfrm>
            <a:off x="1644941" y="2875002"/>
            <a:ext cx="8902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Platform Regular" panose="020B0504030202020204" pitchFamily="34" charset="0"/>
              </a:rPr>
              <a:t>Computer Science</a:t>
            </a:r>
            <a:endParaRPr lang="en-US" sz="6600" b="1" dirty="0">
              <a:latin typeface="Platform Regular" panose="020B05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7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C67B3-1B72-4733-B7EB-DA46A42CDA69}"/>
              </a:ext>
            </a:extLst>
          </p:cNvPr>
          <p:cNvSpPr txBox="1"/>
          <p:nvPr/>
        </p:nvSpPr>
        <p:spPr>
          <a:xfrm>
            <a:off x="-205197" y="2875002"/>
            <a:ext cx="12602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Platform Regular" panose="020B0504030202020204" pitchFamily="34" charset="0"/>
              </a:rPr>
              <a:t>Computer Science, Academically</a:t>
            </a:r>
            <a:endParaRPr lang="en-US" sz="6600" b="1" dirty="0">
              <a:latin typeface="Platform Regular" panose="020B050403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08A39-4B85-4334-AEB9-A39C86A3FDA8}"/>
              </a:ext>
            </a:extLst>
          </p:cNvPr>
          <p:cNvSpPr txBox="1"/>
          <p:nvPr/>
        </p:nvSpPr>
        <p:spPr>
          <a:xfrm>
            <a:off x="591805" y="1177256"/>
            <a:ext cx="550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C, C++, Python, Java, Dart, </a:t>
            </a:r>
            <a:r>
              <a:rPr lang="en-US" sz="2000" b="1" dirty="0" err="1">
                <a:latin typeface="Platform Regular" panose="020B0504030202020204" pitchFamily="34" charset="0"/>
              </a:rPr>
              <a:t>Matlab</a:t>
            </a:r>
            <a:r>
              <a:rPr lang="en-US" sz="2000" b="1" dirty="0">
                <a:latin typeface="Platform Regular" panose="020B0504030202020204" pitchFamily="34" charset="0"/>
              </a:rPr>
              <a:t>, Racket, HTML, CSS, JavaScript, SQL, Bash, PowerShell, C#, x86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754AE-BF95-43AD-B2B8-9AF1E458CD01}"/>
              </a:ext>
            </a:extLst>
          </p:cNvPr>
          <p:cNvSpPr txBox="1"/>
          <p:nvPr/>
        </p:nvSpPr>
        <p:spPr>
          <a:xfrm>
            <a:off x="2042233" y="4680533"/>
            <a:ext cx="6244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Frontend Libraries: Vue.js, Flutter.js, </a:t>
            </a:r>
            <a:r>
              <a:rPr lang="en-US" sz="2000" b="1" dirty="0" err="1">
                <a:latin typeface="Platform Regular" panose="020B0504030202020204" pitchFamily="34" charset="0"/>
              </a:rPr>
              <a:t>Echarts</a:t>
            </a:r>
            <a:r>
              <a:rPr lang="en-US" sz="2000" b="1" dirty="0">
                <a:latin typeface="Platform Regular" panose="020B0504030202020204" pitchFamily="34" charset="0"/>
              </a:rPr>
              <a:t>, </a:t>
            </a:r>
            <a:r>
              <a:rPr lang="en-US" sz="2000" b="1" dirty="0" err="1">
                <a:latin typeface="Platform Regular" panose="020B0504030202020204" pitchFamily="34" charset="0"/>
              </a:rPr>
              <a:t>IviewUI</a:t>
            </a:r>
            <a:r>
              <a:rPr lang="en-US" sz="2000" b="1" dirty="0">
                <a:latin typeface="Platform Regular" panose="020B0504030202020204" pitchFamily="34" charset="0"/>
              </a:rPr>
              <a:t>, Bootstrap, </a:t>
            </a:r>
            <a:r>
              <a:rPr lang="en-US" sz="2000" b="1" dirty="0" err="1">
                <a:latin typeface="Platform Regular" panose="020B0504030202020204" pitchFamily="34" charset="0"/>
              </a:rPr>
              <a:t>JQuery</a:t>
            </a:r>
            <a:r>
              <a:rPr lang="en-US" sz="2000" b="1" dirty="0">
                <a:latin typeface="Platform Regular" panose="020B0504030202020204" pitchFamily="34" charset="0"/>
              </a:rPr>
              <a:t>, Three.js, P5.js/Processing.js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Backend Structures: </a:t>
            </a:r>
            <a:r>
              <a:rPr lang="en-US" sz="2000" b="1" dirty="0" err="1">
                <a:latin typeface="Platform Regular" panose="020B0504030202020204" pitchFamily="34" charset="0"/>
              </a:rPr>
              <a:t>Springboot</a:t>
            </a:r>
            <a:r>
              <a:rPr lang="en-US" sz="2000" b="1" dirty="0">
                <a:latin typeface="Platform Regular" panose="020B0504030202020204" pitchFamily="34" charset="0"/>
              </a:rPr>
              <a:t>, Flask, Django, Node.js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Other libraries: Chipmunk, SFML, OpenCV, Qt, Arduino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C5AC5-1DBE-4F90-8CC1-ECE9D5156F5F}"/>
              </a:ext>
            </a:extLst>
          </p:cNvPr>
          <p:cNvSpPr txBox="1"/>
          <p:nvPr/>
        </p:nvSpPr>
        <p:spPr>
          <a:xfrm>
            <a:off x="7933210" y="146142"/>
            <a:ext cx="35503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Software Engineering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Computer Graphics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Computer Vision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Reverse Engineering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Computer Network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Artificial Intelligence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Internet of Things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Algorithms &amp; Data Structures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Digital &amp; Analog Circuit</a:t>
            </a:r>
          </a:p>
        </p:txBody>
      </p:sp>
    </p:spTree>
    <p:extLst>
      <p:ext uri="{BB962C8B-B14F-4D97-AF65-F5344CB8AC3E}">
        <p14:creationId xmlns:p14="http://schemas.microsoft.com/office/powerpoint/2010/main" val="20125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57EF25-8957-4963-902B-89AB39EEDC5E}"/>
              </a:ext>
            </a:extLst>
          </p:cNvPr>
          <p:cNvSpPr txBox="1"/>
          <p:nvPr/>
        </p:nvSpPr>
        <p:spPr>
          <a:xfrm>
            <a:off x="1361651" y="2875002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Academic =&gt;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6E022-784A-4FD8-A439-137630931FF1}"/>
              </a:ext>
            </a:extLst>
          </p:cNvPr>
          <p:cNvSpPr txBox="1"/>
          <p:nvPr/>
        </p:nvSpPr>
        <p:spPr>
          <a:xfrm>
            <a:off x="727316" y="460613"/>
            <a:ext cx="30279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~90 Workshops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HTML+CSS+JS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C++ Arduino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Reverse Engineering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Vue.js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3D Modelling</a:t>
            </a:r>
          </a:p>
          <a:p>
            <a:r>
              <a:rPr lang="en-US" sz="2000" b="1" dirty="0">
                <a:latin typeface="Platform Regular" panose="020B0504030202020204" pitchFamily="34" charset="0"/>
              </a:rPr>
              <a:t>Carpentry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BC84B-7051-48A7-9950-8B4028D73A42}"/>
              </a:ext>
            </a:extLst>
          </p:cNvPr>
          <p:cNvSpPr txBox="1"/>
          <p:nvPr/>
        </p:nvSpPr>
        <p:spPr>
          <a:xfrm>
            <a:off x="2833589" y="4565954"/>
            <a:ext cx="5055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Makerspace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Build Nights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Solar Panel Project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Daily Maintenance &amp; Constant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30F3C-FEA5-4628-92A4-E9B8CA129FE8}"/>
              </a:ext>
            </a:extLst>
          </p:cNvPr>
          <p:cNvSpPr txBox="1"/>
          <p:nvPr/>
        </p:nvSpPr>
        <p:spPr>
          <a:xfrm>
            <a:off x="6428128" y="1219271"/>
            <a:ext cx="42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Dashboard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School Information Platform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Defense Grading Panel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MTC Transcript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CF08E-E58D-43B3-82F5-84148646228B}"/>
              </a:ext>
            </a:extLst>
          </p:cNvPr>
          <p:cNvSpPr txBox="1"/>
          <p:nvPr/>
        </p:nvSpPr>
        <p:spPr>
          <a:xfrm>
            <a:off x="7828107" y="4258863"/>
            <a:ext cx="42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596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57EF25-8957-4963-902B-89AB39EEDC5E}"/>
              </a:ext>
            </a:extLst>
          </p:cNvPr>
          <p:cNvSpPr txBox="1"/>
          <p:nvPr/>
        </p:nvSpPr>
        <p:spPr>
          <a:xfrm>
            <a:off x="1361651" y="2875002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6E022-784A-4FD8-A439-137630931FF1}"/>
              </a:ext>
            </a:extLst>
          </p:cNvPr>
          <p:cNvSpPr txBox="1"/>
          <p:nvPr/>
        </p:nvSpPr>
        <p:spPr>
          <a:xfrm>
            <a:off x="1093076" y="946191"/>
            <a:ext cx="3027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Teaching Assistant for CS courses and CS related IP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BC84B-7051-48A7-9950-8B4028D73A42}"/>
              </a:ext>
            </a:extLst>
          </p:cNvPr>
          <p:cNvSpPr txBox="1"/>
          <p:nvPr/>
        </p:nvSpPr>
        <p:spPr>
          <a:xfrm>
            <a:off x="1780453" y="4458395"/>
            <a:ext cx="64239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Platform Regular" panose="020B0504030202020204" pitchFamily="34" charset="0"/>
              </a:rPr>
              <a:t>Artemis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Most influential club 2020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Currently the biggest club in MSA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latin typeface="Platform Regular" panose="020B0504030202020204" pitchFamily="34" charset="0"/>
              </a:rPr>
              <a:t>Frisbee Courses</a:t>
            </a:r>
          </a:p>
          <a:p>
            <a:pPr marL="342900" indent="-342900">
              <a:buFontTx/>
              <a:buChar char="-"/>
            </a:pPr>
            <a:endParaRPr lang="en-US" sz="2000" b="1" dirty="0">
              <a:latin typeface="Platform Regular" panose="020B050403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30F3C-FEA5-4628-92A4-E9B8CA129FE8}"/>
              </a:ext>
            </a:extLst>
          </p:cNvPr>
          <p:cNvSpPr txBox="1"/>
          <p:nvPr/>
        </p:nvSpPr>
        <p:spPr>
          <a:xfrm>
            <a:off x="6465966" y="1875117"/>
            <a:ext cx="42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Course Map @ MSA</a:t>
            </a:r>
          </a:p>
        </p:txBody>
      </p:sp>
    </p:spTree>
    <p:extLst>
      <p:ext uri="{BB962C8B-B14F-4D97-AF65-F5344CB8AC3E}">
        <p14:creationId xmlns:p14="http://schemas.microsoft.com/office/powerpoint/2010/main" val="415412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42919-FD09-4094-8BE2-57AD29BADD21}"/>
              </a:ext>
            </a:extLst>
          </p:cNvPr>
          <p:cNvSpPr txBox="1"/>
          <p:nvPr/>
        </p:nvSpPr>
        <p:spPr>
          <a:xfrm>
            <a:off x="1361651" y="2875002"/>
            <a:ext cx="9468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Platform Regular" panose="020B0504030202020204" pitchFamily="34" charset="0"/>
              </a:rPr>
              <a:t>Changes/</a:t>
            </a:r>
            <a:r>
              <a:rPr lang="el-GR" sz="6600" b="1" dirty="0">
                <a:latin typeface="Platform Regular" panose="020B0504030202020204" pitchFamily="34" charset="0"/>
              </a:rPr>
              <a:t>Δ</a:t>
            </a:r>
            <a:endParaRPr lang="en-US" sz="6600" b="1" dirty="0">
              <a:latin typeface="Platform Regular" panose="020B050403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6D69-6892-455D-B9F1-006E66223E34}"/>
              </a:ext>
            </a:extLst>
          </p:cNvPr>
          <p:cNvSpPr txBox="1"/>
          <p:nvPr/>
        </p:nvSpPr>
        <p:spPr>
          <a:xfrm>
            <a:off x="6465966" y="1875117"/>
            <a:ext cx="42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Firm in my choices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7A247-FD1D-47C6-8436-6D40F65005E2}"/>
              </a:ext>
            </a:extLst>
          </p:cNvPr>
          <p:cNvSpPr txBox="1"/>
          <p:nvPr/>
        </p:nvSpPr>
        <p:spPr>
          <a:xfrm>
            <a:off x="4914639" y="4939933"/>
            <a:ext cx="42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Face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86BB3-478D-4B8B-A232-0D6FA45EFDD8}"/>
              </a:ext>
            </a:extLst>
          </p:cNvPr>
          <p:cNvSpPr txBox="1"/>
          <p:nvPr/>
        </p:nvSpPr>
        <p:spPr>
          <a:xfrm>
            <a:off x="1067853" y="2093462"/>
            <a:ext cx="429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Choice Making &amp; Responsibilities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9770D-4AE5-4F4C-845D-D01BA2DCA94B}"/>
              </a:ext>
            </a:extLst>
          </p:cNvPr>
          <p:cNvSpPr txBox="1"/>
          <p:nvPr/>
        </p:nvSpPr>
        <p:spPr>
          <a:xfrm>
            <a:off x="8929588" y="4182663"/>
            <a:ext cx="250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form Regular" panose="020B0504030202020204" pitchFamily="34" charset="0"/>
              </a:rPr>
              <a:t>Self-Reflection</a:t>
            </a:r>
          </a:p>
        </p:txBody>
      </p:sp>
    </p:spTree>
    <p:extLst>
      <p:ext uri="{BB962C8B-B14F-4D97-AF65-F5344CB8AC3E}">
        <p14:creationId xmlns:p14="http://schemas.microsoft.com/office/powerpoint/2010/main" val="15678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280</Words>
  <Application>Microsoft Office PowerPoint</Application>
  <PresentationFormat>Widescreen</PresentationFormat>
  <Paragraphs>67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Platform Light</vt:lpstr>
      <vt:lpstr>Platform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何 基正</dc:creator>
  <cp:lastModifiedBy>何 基正</cp:lastModifiedBy>
  <cp:revision>43</cp:revision>
  <dcterms:created xsi:type="dcterms:W3CDTF">2021-06-28T03:19:58Z</dcterms:created>
  <dcterms:modified xsi:type="dcterms:W3CDTF">2021-06-28T08:22:21Z</dcterms:modified>
</cp:coreProperties>
</file>